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14268B0-5512-4EF5-A50D-D8D5E716CA47}" type="datetimeFigureOut">
              <a:rPr lang="nl-NL" smtClean="0"/>
              <a:t>16-10-2015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7CA1510-D365-425C-8E81-751267A5E59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Luisteren en feedback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15</a:t>
            </a:r>
            <a:endParaRPr lang="nl-NL" dirty="0"/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107504" y="5013176"/>
            <a:ext cx="2448272" cy="1749320"/>
          </a:xfrm>
          <a:prstGeom prst="rect">
            <a:avLst/>
          </a:prstGeom>
        </p:spPr>
        <p:txBody>
          <a:bodyPr vert="horz" lIns="45720" tIns="0" rIns="45720" bIns="0">
            <a:normAutofit fontScale="92500" lnSpcReduction="10000"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  <a:endParaRPr lang="nl-NL" dirty="0" smtClean="0"/>
          </a:p>
          <a:p>
            <a:r>
              <a:rPr lang="nl-NL" dirty="0" smtClean="0"/>
              <a:t>Begeleidingskunde</a:t>
            </a:r>
            <a:endParaRPr lang="nl-NL" dirty="0"/>
          </a:p>
          <a:p>
            <a:endParaRPr lang="nl-NL" dirty="0" smtClean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oktober</a:t>
            </a:r>
            <a:r>
              <a:rPr lang="nl-NL" dirty="0" smtClean="0"/>
              <a:t> </a:t>
            </a:r>
            <a:r>
              <a:rPr lang="nl-NL" dirty="0" smtClean="0"/>
              <a:t>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789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819584"/>
          </a:xfrm>
        </p:spPr>
        <p:txBody>
          <a:bodyPr/>
          <a:lstStyle/>
          <a:p>
            <a:r>
              <a:rPr lang="nl-NL" dirty="0" smtClean="0"/>
              <a:t>Speel het Feedback spel in groepjes</a:t>
            </a:r>
            <a:endParaRPr lang="nl-NL" dirty="0"/>
          </a:p>
        </p:txBody>
      </p:sp>
      <p:pic>
        <p:nvPicPr>
          <p:cNvPr id="4098" name="Picture 2" descr="http://www.red-spirit-energy-healing.com/images/licon-feedback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14341"/>
            <a:ext cx="4318620" cy="447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54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luisteren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28800"/>
            <a:ext cx="7239000" cy="4846320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Horen versus luisteren</a:t>
            </a:r>
          </a:p>
          <a:p>
            <a:pPr lvl="1"/>
            <a:r>
              <a:rPr lang="nl-NL" dirty="0" smtClean="0"/>
              <a:t>Mening geven</a:t>
            </a:r>
          </a:p>
          <a:p>
            <a:pPr lvl="1"/>
            <a:r>
              <a:rPr lang="nl-NL" dirty="0" smtClean="0"/>
              <a:t>Eigen ervaring benoemen</a:t>
            </a:r>
          </a:p>
          <a:p>
            <a:pPr lvl="1"/>
            <a:r>
              <a:rPr lang="nl-NL" dirty="0" smtClean="0"/>
              <a:t>Onderbreken de ander met eigen verhaal</a:t>
            </a:r>
          </a:p>
          <a:p>
            <a:r>
              <a:rPr lang="nl-NL" dirty="0" smtClean="0"/>
              <a:t>Actief luisteren</a:t>
            </a:r>
          </a:p>
          <a:p>
            <a:pPr lvl="1"/>
            <a:r>
              <a:rPr lang="nl-NL" dirty="0" smtClean="0"/>
              <a:t>Verplaatsen in de situatie van de ander</a:t>
            </a:r>
          </a:p>
          <a:p>
            <a:pPr lvl="1"/>
            <a:r>
              <a:rPr lang="nl-NL" dirty="0" smtClean="0"/>
              <a:t>Verbaal</a:t>
            </a:r>
          </a:p>
          <a:p>
            <a:pPr lvl="2"/>
            <a:r>
              <a:rPr lang="nl-NL" dirty="0" smtClean="0"/>
              <a:t>Hummen</a:t>
            </a:r>
          </a:p>
          <a:p>
            <a:pPr lvl="2"/>
            <a:r>
              <a:rPr lang="nl-NL" dirty="0" smtClean="0"/>
              <a:t>Dat begrijp ik</a:t>
            </a:r>
          </a:p>
          <a:p>
            <a:pPr lvl="2"/>
            <a:r>
              <a:rPr lang="nl-NL" dirty="0" smtClean="0"/>
              <a:t>Kun je me daar iets meer van vertellen</a:t>
            </a:r>
          </a:p>
          <a:p>
            <a:pPr lvl="1"/>
            <a:r>
              <a:rPr lang="nl-NL" dirty="0" smtClean="0"/>
              <a:t>Non-verbaal</a:t>
            </a:r>
          </a:p>
          <a:p>
            <a:pPr lvl="2"/>
            <a:r>
              <a:rPr lang="nl-NL" dirty="0" smtClean="0"/>
              <a:t>Knikken</a:t>
            </a:r>
          </a:p>
          <a:p>
            <a:pPr lvl="2"/>
            <a:r>
              <a:rPr lang="nl-NL" dirty="0" smtClean="0"/>
              <a:t>Aankijken</a:t>
            </a:r>
          </a:p>
          <a:p>
            <a:pPr lvl="2"/>
            <a:r>
              <a:rPr lang="nl-NL" dirty="0" smtClean="0"/>
              <a:t>Oogcontact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54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eedback geven en ontvangen; hoe doe je het goed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5133286"/>
            <a:ext cx="2965202" cy="158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Actief luisteren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496" y="1609416"/>
            <a:ext cx="8291264" cy="4846320"/>
          </a:xfrm>
        </p:spPr>
        <p:txBody>
          <a:bodyPr/>
          <a:lstStyle/>
          <a:p>
            <a:r>
              <a:rPr lang="nl-NL" dirty="0" smtClean="0"/>
              <a:t>Bij emotionele of belangrijke informatie</a:t>
            </a:r>
          </a:p>
          <a:p>
            <a:r>
              <a:rPr lang="nl-NL" dirty="0" smtClean="0"/>
              <a:t>Als je niet zeker weet of je de ander hebt begrepen</a:t>
            </a:r>
          </a:p>
          <a:p>
            <a:pPr lvl="1"/>
            <a:r>
              <a:rPr lang="nl-NL" dirty="0" smtClean="0"/>
              <a:t>Je oordelende kant uitzetten</a:t>
            </a:r>
          </a:p>
          <a:p>
            <a:pPr lvl="1"/>
            <a:r>
              <a:rPr lang="nl-NL" dirty="0" smtClean="0"/>
              <a:t>Doorvragen</a:t>
            </a:r>
          </a:p>
          <a:p>
            <a:pPr lvl="1"/>
            <a:r>
              <a:rPr lang="nl-NL" dirty="0" smtClean="0"/>
              <a:t>Ruimte geven aan de ander</a:t>
            </a:r>
          </a:p>
          <a:p>
            <a:pPr lvl="1"/>
            <a:r>
              <a:rPr lang="nl-NL" dirty="0"/>
              <a:t>Wat speelt er echt bij de ander</a:t>
            </a:r>
          </a:p>
          <a:p>
            <a:pPr lvl="1"/>
            <a:r>
              <a:rPr lang="nl-NL" dirty="0" smtClean="0"/>
              <a:t>Interesse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48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tor-feedb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485348"/>
            <a:ext cx="3850357" cy="237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Informatie over hoe je het gedrag van de ander ervaart en waarneemt</a:t>
            </a:r>
          </a:p>
          <a:p>
            <a:r>
              <a:rPr lang="nl-NL" dirty="0" smtClean="0"/>
              <a:t>Terugkoppeling</a:t>
            </a:r>
          </a:p>
          <a:p>
            <a:pPr lvl="1"/>
            <a:r>
              <a:rPr lang="nl-NL" dirty="0" smtClean="0"/>
              <a:t>Positieve feedback</a:t>
            </a:r>
          </a:p>
          <a:p>
            <a:pPr lvl="1"/>
            <a:r>
              <a:rPr lang="nl-NL" dirty="0" smtClean="0"/>
              <a:t>Negatieve feedback</a:t>
            </a:r>
          </a:p>
          <a:p>
            <a:r>
              <a:rPr lang="nl-NL" dirty="0" smtClean="0"/>
              <a:t>Kritiek versus feedback</a:t>
            </a:r>
          </a:p>
          <a:p>
            <a:pPr lvl="1"/>
            <a:r>
              <a:rPr lang="nl-NL" dirty="0" smtClean="0"/>
              <a:t>Kritiek vaak op de gehele persoon</a:t>
            </a:r>
          </a:p>
          <a:p>
            <a:pPr lvl="1"/>
            <a:r>
              <a:rPr lang="nl-NL" dirty="0" smtClean="0"/>
              <a:t>Feedback op een gedragselement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366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Geven van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5248584"/>
          </a:xfrm>
        </p:spPr>
        <p:txBody>
          <a:bodyPr>
            <a:normAutofit fontScale="92500"/>
          </a:bodyPr>
          <a:lstStyle/>
          <a:p>
            <a:r>
              <a:rPr lang="nl-NL" dirty="0" smtClean="0"/>
              <a:t>Geef feedback vanuit jezelf</a:t>
            </a:r>
          </a:p>
          <a:p>
            <a:pPr lvl="1"/>
            <a:r>
              <a:rPr lang="nl-NL" dirty="0" smtClean="0"/>
              <a:t>Begin met het woordje “ik”</a:t>
            </a:r>
          </a:p>
          <a:p>
            <a:pPr lvl="1"/>
            <a:r>
              <a:rPr lang="nl-NL" dirty="0" smtClean="0"/>
              <a:t>Wees eerlijk</a:t>
            </a:r>
          </a:p>
          <a:p>
            <a:r>
              <a:rPr lang="nl-NL" dirty="0" smtClean="0"/>
              <a:t>Geef je eigen gevoelens en gedachten weer</a:t>
            </a:r>
          </a:p>
          <a:p>
            <a:r>
              <a:rPr lang="nl-NL" dirty="0" smtClean="0"/>
              <a:t>Beschrijf concreet gedrag</a:t>
            </a:r>
          </a:p>
          <a:p>
            <a:pPr lvl="1"/>
            <a:r>
              <a:rPr lang="nl-NL" dirty="0" smtClean="0"/>
              <a:t>Niet op gehele persoon</a:t>
            </a:r>
          </a:p>
          <a:p>
            <a:r>
              <a:rPr lang="nl-NL" dirty="0" smtClean="0"/>
              <a:t>Zo snel mogelijk na het voorval</a:t>
            </a:r>
          </a:p>
          <a:p>
            <a:r>
              <a:rPr lang="nl-NL" dirty="0" smtClean="0"/>
              <a:t>Functioneel</a:t>
            </a:r>
          </a:p>
          <a:p>
            <a:r>
              <a:rPr lang="nl-NL" dirty="0" smtClean="0"/>
              <a:t>Houdt er rekening mee dat je het fout kunt hebben</a:t>
            </a:r>
          </a:p>
          <a:p>
            <a:r>
              <a:rPr lang="nl-NL" dirty="0" smtClean="0"/>
              <a:t>De ander kiest zelf of hij wat met de feedback doet</a:t>
            </a:r>
          </a:p>
          <a:p>
            <a:pPr lvl="1"/>
            <a:r>
              <a:rPr lang="nl-NL" dirty="0" smtClean="0"/>
              <a:t>Kunt hem niet dwingen maar wel wijzen op consequenties</a:t>
            </a:r>
          </a:p>
          <a:p>
            <a:r>
              <a:rPr lang="nl-NL" dirty="0" smtClean="0"/>
              <a:t>Vergeet niet ook positieve feedback te geven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843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istje.files.wordpress.com/2009/02/021809-2206-oplossingsg13.png?w=357&amp;h=2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761508"/>
            <a:ext cx="4607896" cy="303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Elementen van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Ik</a:t>
            </a:r>
          </a:p>
          <a:p>
            <a:r>
              <a:rPr lang="nl-NL" dirty="0" smtClean="0"/>
              <a:t>Gedrag van de ander</a:t>
            </a:r>
          </a:p>
          <a:p>
            <a:r>
              <a:rPr lang="nl-NL" dirty="0" smtClean="0"/>
              <a:t>Mijn gevoelens</a:t>
            </a:r>
          </a:p>
          <a:p>
            <a:r>
              <a:rPr lang="nl-NL" dirty="0" smtClean="0"/>
              <a:t>Mijn gedachten</a:t>
            </a:r>
          </a:p>
          <a:p>
            <a:r>
              <a:rPr lang="nl-NL" dirty="0" smtClean="0"/>
              <a:t>Geef aan wat je verwacht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03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eedb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672085"/>
            <a:ext cx="4773538" cy="2923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Effect van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48584"/>
          </a:xfrm>
        </p:spPr>
        <p:txBody>
          <a:bodyPr>
            <a:normAutofit/>
          </a:bodyPr>
          <a:lstStyle/>
          <a:p>
            <a:r>
              <a:rPr lang="nl-NL" dirty="0" smtClean="0"/>
              <a:t>Leren en ontwikkelen</a:t>
            </a:r>
          </a:p>
          <a:p>
            <a:r>
              <a:rPr lang="nl-NL" dirty="0" smtClean="0"/>
              <a:t>Emoties</a:t>
            </a:r>
          </a:p>
          <a:p>
            <a:pPr lvl="1"/>
            <a:r>
              <a:rPr lang="nl-NL" dirty="0" smtClean="0"/>
              <a:t>Raken</a:t>
            </a:r>
          </a:p>
          <a:p>
            <a:pPr lvl="1"/>
            <a:r>
              <a:rPr lang="nl-NL" dirty="0" smtClean="0"/>
              <a:t>Boos</a:t>
            </a:r>
          </a:p>
          <a:p>
            <a:pPr lvl="1"/>
            <a:r>
              <a:rPr lang="nl-NL" dirty="0" smtClean="0"/>
              <a:t>Onzeker</a:t>
            </a:r>
          </a:p>
          <a:p>
            <a:pPr lvl="1"/>
            <a:r>
              <a:rPr lang="nl-NL" dirty="0" smtClean="0"/>
              <a:t>Niet mee eens zijn</a:t>
            </a:r>
          </a:p>
          <a:p>
            <a:pPr lvl="2"/>
            <a:r>
              <a:rPr lang="nl-NL" dirty="0" smtClean="0"/>
              <a:t>Beoordeling</a:t>
            </a:r>
          </a:p>
          <a:p>
            <a:pPr lvl="2"/>
            <a:r>
              <a:rPr lang="nl-NL" dirty="0" smtClean="0"/>
              <a:t>Afhankelijkheid</a:t>
            </a:r>
          </a:p>
          <a:p>
            <a:pPr lvl="2"/>
            <a:r>
              <a:rPr lang="nl-NL" dirty="0" smtClean="0"/>
              <a:t>Andere mening</a:t>
            </a:r>
          </a:p>
          <a:p>
            <a:pPr lvl="1"/>
            <a:r>
              <a:rPr lang="nl-NL" dirty="0" smtClean="0"/>
              <a:t>Wie zegt het</a:t>
            </a:r>
          </a:p>
          <a:p>
            <a:pPr lvl="1"/>
            <a:r>
              <a:rPr lang="nl-NL" dirty="0" smtClean="0"/>
              <a:t>Wanneer </a:t>
            </a:r>
          </a:p>
          <a:p>
            <a:pPr lvl="1"/>
            <a:r>
              <a:rPr lang="nl-NL" dirty="0" smtClean="0"/>
              <a:t>Waar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06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Aandachtspunten bij ontvangen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Luister goed en rustig</a:t>
            </a:r>
          </a:p>
          <a:p>
            <a:r>
              <a:rPr lang="nl-NL" dirty="0" smtClean="0"/>
              <a:t>Laat op je inwerken wat er wordt gezegd</a:t>
            </a:r>
          </a:p>
          <a:p>
            <a:r>
              <a:rPr lang="nl-NL" dirty="0" smtClean="0"/>
              <a:t>Vraag na als je het niet helemaal begrijpt</a:t>
            </a:r>
          </a:p>
          <a:p>
            <a:r>
              <a:rPr lang="nl-NL" dirty="0" smtClean="0"/>
              <a:t>Reageer niet direct</a:t>
            </a:r>
          </a:p>
          <a:p>
            <a:r>
              <a:rPr lang="nl-NL" dirty="0" smtClean="0"/>
              <a:t>Geef aan wat je van de feedback vindt</a:t>
            </a:r>
          </a:p>
          <a:p>
            <a:pPr lvl="1"/>
            <a:r>
              <a:rPr lang="nl-NL" dirty="0" smtClean="0"/>
              <a:t>Kijk hoe je de feedback kunt gebruiken</a:t>
            </a:r>
          </a:p>
          <a:p>
            <a:pPr lvl="1"/>
            <a:r>
              <a:rPr lang="nl-NL" dirty="0" smtClean="0"/>
              <a:t>Je kunt er altijd later op terug komen</a:t>
            </a:r>
          </a:p>
          <a:p>
            <a:pPr lvl="1"/>
            <a:r>
              <a:rPr lang="nl-NL" dirty="0" smtClean="0"/>
              <a:t>Vraag aan collega's of ze het ook herkennen</a:t>
            </a:r>
          </a:p>
          <a:p>
            <a:pPr lvl="1"/>
            <a:r>
              <a:rPr lang="nl-NL" dirty="0" smtClean="0"/>
              <a:t>Onderzoek wat het met je doet</a:t>
            </a:r>
          </a:p>
          <a:p>
            <a:pPr lvl="1"/>
            <a:r>
              <a:rPr lang="nl-NL" dirty="0" smtClean="0"/>
              <a:t>Gebruik de feedback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0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Pagina 125</a:t>
            </a:r>
          </a:p>
          <a:p>
            <a:pPr lvl="1"/>
            <a:r>
              <a:rPr lang="nl-NL" smtClean="0"/>
              <a:t>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689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</TotalTime>
  <Words>312</Words>
  <Application>Microsoft Office PowerPoint</Application>
  <PresentationFormat>Diavoorstelling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Overvloed</vt:lpstr>
      <vt:lpstr>Luisteren en feedback</vt:lpstr>
      <vt:lpstr>luisteren</vt:lpstr>
      <vt:lpstr>Actief luisteren</vt:lpstr>
      <vt:lpstr>feedback</vt:lpstr>
      <vt:lpstr>Geven van feedback</vt:lpstr>
      <vt:lpstr>Elementen van feedback</vt:lpstr>
      <vt:lpstr>Effect van feedback</vt:lpstr>
      <vt:lpstr>Aandachtspunten bij ontvangen </vt:lpstr>
      <vt:lpstr>opdrachten</vt:lpstr>
      <vt:lpstr>opdracht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C.A. Hogenbirk</dc:creator>
  <cp:lastModifiedBy>C.A. Hogenbirk</cp:lastModifiedBy>
  <cp:revision>20</cp:revision>
  <dcterms:created xsi:type="dcterms:W3CDTF">2015-03-15T11:24:19Z</dcterms:created>
  <dcterms:modified xsi:type="dcterms:W3CDTF">2015-10-16T10:10:08Z</dcterms:modified>
</cp:coreProperties>
</file>